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D9E3E9"/>
          </a:solidFill>
        </a:fill>
      </a:tcStyle>
    </a:wholeTbl>
    <a:band2H>
      <a:tcTxStyle b="def" i="def"/>
      <a:tcStyle>
        <a:tcBdr/>
        <a:fill>
          <a:solidFill>
            <a:srgbClr val="EDF1F4"/>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1"/>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1"/>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1"/>
          </a:solidFill>
        </a:fill>
      </a:tcStyle>
    </a:firstRow>
  </a:tblStyle>
  <a:tblStyle styleId="{C7B018BB-80A7-4F77-B60F-C8B233D01FF8}"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ECD6D3"/>
          </a:solidFill>
        </a:fill>
      </a:tcStyle>
    </a:wholeTbl>
    <a:band2H>
      <a:tcTxStyle b="def" i="def"/>
      <a:tcStyle>
        <a:tcBdr/>
        <a:fill>
          <a:solidFill>
            <a:srgbClr val="F6ECEA"/>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3"/>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3"/>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3"/>
          </a:solidFill>
        </a:fill>
      </a:tcStyle>
    </a:firstRow>
  </a:tblStyle>
  <a:tblStyle styleId="{EEE7283C-3CF3-47DC-8721-378D4A62B228}"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E9EDDA"/>
          </a:solidFill>
        </a:fill>
      </a:tcStyle>
    </a:wholeTbl>
    <a:band2H>
      <a:tcTxStyle b="def" i="def"/>
      <a:tcStyle>
        <a:tcBdr/>
        <a:fill>
          <a:solidFill>
            <a:srgbClr val="F4F6ED"/>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6"/>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6"/>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chemeClr val="accent6"/>
          </a:solidFill>
        </a:fill>
      </a:tcStyle>
    </a:firstRow>
  </a:tblStyle>
  <a:tblStyle styleId="{CF821DB8-F4EB-4A41-A1BA-3FCAFE7338EE}" styleName="">
    <a:tblBg/>
    <a:wholeTbl>
      <a:tcTxStyle b="off" i="off">
        <a:font>
          <a:latin typeface="Baskerville"/>
          <a:ea typeface="Baskerville"/>
          <a:cs typeface="Baskerville"/>
        </a:font>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5E0033"/>
          </a:solidFill>
        </a:fill>
      </a:tcStyle>
    </a:band2H>
    <a:firstCol>
      <a:tcTxStyle b="on" i="off">
        <a:font>
          <a:latin typeface="Baskerville"/>
          <a:ea typeface="Baskerville"/>
          <a:cs typeface="Baskerville"/>
        </a:font>
        <a:srgbClr val="5E00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Baskerville"/>
          <a:ea typeface="Baskerville"/>
          <a:cs typeface="Baskerville"/>
        </a:font>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5E0033"/>
          </a:solidFill>
        </a:fill>
      </a:tcStyle>
    </a:lastRow>
    <a:firstRow>
      <a:tcTxStyle b="on" i="off">
        <a:font>
          <a:latin typeface="Baskerville"/>
          <a:ea typeface="Baskerville"/>
          <a:cs typeface="Baskerville"/>
        </a:font>
        <a:srgbClr val="5E0033"/>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Baskerville"/>
          <a:ea typeface="Baskerville"/>
          <a:cs typeface="Baskerville"/>
        </a:font>
        <a:srgbClr val="5E5E5E"/>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5E5E5E"/>
          </a:solidFill>
        </a:fill>
      </a:tcStyle>
    </a:firstCol>
    <a:la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38100" cap="flat">
              <a:solidFill>
                <a:srgbClr val="5E0033"/>
              </a:solidFill>
              <a:prstDash val="solid"/>
              <a:round/>
            </a:ln>
          </a:top>
          <a:bottom>
            <a:ln w="127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5E5E5E"/>
          </a:solidFill>
        </a:fill>
      </a:tcStyle>
    </a:lastRow>
    <a:firstRow>
      <a:tcTxStyle b="on" i="off">
        <a:font>
          <a:latin typeface="Baskerville"/>
          <a:ea typeface="Baskerville"/>
          <a:cs typeface="Baskerville"/>
        </a:font>
        <a:srgbClr val="5E0033"/>
      </a:tcTxStyle>
      <a:tcStyle>
        <a:tcBdr>
          <a:left>
            <a:ln w="12700" cap="flat">
              <a:solidFill>
                <a:srgbClr val="5E0033"/>
              </a:solidFill>
              <a:prstDash val="solid"/>
              <a:round/>
            </a:ln>
          </a:left>
          <a:right>
            <a:ln w="12700" cap="flat">
              <a:solidFill>
                <a:srgbClr val="5E0033"/>
              </a:solidFill>
              <a:prstDash val="solid"/>
              <a:round/>
            </a:ln>
          </a:right>
          <a:top>
            <a:ln w="12700" cap="flat">
              <a:solidFill>
                <a:srgbClr val="5E0033"/>
              </a:solidFill>
              <a:prstDash val="solid"/>
              <a:round/>
            </a:ln>
          </a:top>
          <a:bottom>
            <a:ln w="38100" cap="flat">
              <a:solidFill>
                <a:srgbClr val="5E0033"/>
              </a:solidFill>
              <a:prstDash val="solid"/>
              <a:round/>
            </a:ln>
          </a:bottom>
          <a:insideH>
            <a:ln w="12700" cap="flat">
              <a:solidFill>
                <a:srgbClr val="5E0033"/>
              </a:solidFill>
              <a:prstDash val="solid"/>
              <a:round/>
            </a:ln>
          </a:insideH>
          <a:insideV>
            <a:ln w="12700" cap="flat">
              <a:solidFill>
                <a:srgbClr val="5E0033"/>
              </a:solidFill>
              <a:prstDash val="solid"/>
              <a:round/>
            </a:ln>
          </a:insideV>
        </a:tcBdr>
        <a:fill>
          <a:solidFill>
            <a:srgbClr val="5E5E5E"/>
          </a:solidFill>
        </a:fill>
      </a:tcStyle>
    </a:firstRow>
  </a:tblStyle>
  <a:tblStyle styleId="{2708684C-4D16-4618-839F-0558EEFCDFE6}" styleName="">
    <a:tblBg/>
    <a:wholeTbl>
      <a:tcTxStyle b="off"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
          <a:latin typeface="Baskerville"/>
          <a:ea typeface="Baskerville"/>
          <a:cs typeface="Baskerville"/>
        </a:font>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473200" y="2120900"/>
            <a:ext cx="21437600" cy="5359400"/>
          </a:xfrm>
          <a:prstGeom prst="rect">
            <a:avLst/>
          </a:prstGeom>
        </p:spPr>
        <p:txBody>
          <a:bodyPr anchor="b"/>
          <a:lstStyle>
            <a:lvl1pPr>
              <a:defRPr>
                <a:solidFill>
                  <a:srgbClr val="276D6D"/>
                </a:solidFill>
              </a:defRPr>
            </a:lvl1pPr>
          </a:lstStyle>
          <a:p>
            <a:pPr/>
            <a:r>
              <a:t>Title Text</a:t>
            </a:r>
          </a:p>
        </p:txBody>
      </p:sp>
      <p:sp>
        <p:nvSpPr>
          <p:cNvPr id="12" name="Body Level One…"/>
          <p:cNvSpPr txBox="1"/>
          <p:nvPr>
            <p:ph type="body" sz="quarter" idx="1"/>
          </p:nvPr>
        </p:nvSpPr>
        <p:spPr>
          <a:xfrm>
            <a:off x="1473200" y="7467600"/>
            <a:ext cx="21437600" cy="20320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2387600" y="8953500"/>
            <a:ext cx="19621500" cy="685800"/>
          </a:xfrm>
          <a:prstGeom prst="rect">
            <a:avLst/>
          </a:prstGeom>
        </p:spPr>
        <p:txBody>
          <a:bodyPr anchor="t"/>
          <a:lstStyle>
            <a:lvl1pPr marL="0" indent="0" algn="ctr">
              <a:spcBef>
                <a:spcPts val="0"/>
              </a:spcBef>
              <a:buSzTx/>
              <a:buNone/>
              <a:defRPr i="1" sz="3800"/>
            </a:lvl1pPr>
            <a:lvl2pPr marL="1005839" indent="-434339" algn="ctr">
              <a:spcBef>
                <a:spcPts val="0"/>
              </a:spcBef>
              <a:buBlip>
                <a:blip r:embed="rId2"/>
              </a:buBlip>
              <a:defRPr i="1" sz="3800"/>
            </a:lvl2pPr>
            <a:lvl3pPr marL="1577339" indent="-434339" algn="ctr">
              <a:spcBef>
                <a:spcPts val="0"/>
              </a:spcBef>
              <a:buBlip>
                <a:blip r:embed="rId2"/>
              </a:buBlip>
              <a:defRPr i="1" sz="3800"/>
            </a:lvl3pPr>
            <a:lvl4pPr marL="2148839" indent="-434339" algn="ctr">
              <a:spcBef>
                <a:spcPts val="0"/>
              </a:spcBef>
              <a:buBlip>
                <a:blip r:embed="rId2"/>
              </a:buBlip>
              <a:defRPr i="1" sz="3800"/>
            </a:lvl4pPr>
            <a:lvl5pPr marL="2720339" indent="-434339" algn="ctr">
              <a:spcBef>
                <a:spcPts val="0"/>
              </a:spcBef>
              <a:buBlip>
                <a:blip r:embed="rId2"/>
              </a:buBlip>
              <a:defRPr i="1" sz="38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13"/>
          </p:nvPr>
        </p:nvSpPr>
        <p:spPr>
          <a:xfrm>
            <a:off x="2387600" y="6045200"/>
            <a:ext cx="19621500" cy="863600"/>
          </a:xfrm>
          <a:prstGeom prst="rect">
            <a:avLst/>
          </a:prstGeom>
        </p:spPr>
        <p:txBody>
          <a:bodyPr/>
          <a:lstStyle/>
          <a:p>
            <a:pPr marL="0" indent="0" algn="ctr">
              <a:spcBef>
                <a:spcPts val="3400"/>
              </a:spcBef>
              <a:buSzTx/>
              <a:buNone/>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1257300"/>
            <a:ext cx="24384000" cy="16230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3309982" y="33171"/>
            <a:ext cx="17747598" cy="11813245"/>
          </a:xfrm>
          <a:prstGeom prst="rect">
            <a:avLst/>
          </a:prstGeom>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21" name="Title Text"/>
          <p:cNvSpPr txBox="1"/>
          <p:nvPr>
            <p:ph type="title"/>
          </p:nvPr>
        </p:nvSpPr>
        <p:spPr>
          <a:xfrm>
            <a:off x="1473200" y="10109200"/>
            <a:ext cx="21437600" cy="1790700"/>
          </a:xfrm>
          <a:prstGeom prst="rect">
            <a:avLst/>
          </a:prstGeom>
        </p:spPr>
        <p:txBody>
          <a:bodyPr anchor="b"/>
          <a:lstStyle>
            <a:lvl1pPr>
              <a:defRPr>
                <a:solidFill>
                  <a:srgbClr val="276D6D"/>
                </a:solidFill>
              </a:defRPr>
            </a:lvl1pPr>
          </a:lstStyle>
          <a:p>
            <a:pPr/>
            <a:r>
              <a:t>Title Text</a:t>
            </a:r>
          </a:p>
        </p:txBody>
      </p:sp>
      <p:sp>
        <p:nvSpPr>
          <p:cNvPr id="22" name="Body Level One…"/>
          <p:cNvSpPr txBox="1"/>
          <p:nvPr>
            <p:ph type="body" sz="quarter" idx="1"/>
          </p:nvPr>
        </p:nvSpPr>
        <p:spPr>
          <a:xfrm>
            <a:off x="1473200" y="11823700"/>
            <a:ext cx="21437600" cy="14478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37207" y="12839700"/>
            <a:ext cx="485776" cy="558800"/>
          </a:xfrm>
          <a:prstGeom prst="rect">
            <a:avLst/>
          </a:prstGeom>
        </p:spPr>
        <p:txBody>
          <a:bodyPr anchor="t"/>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473200" y="5143500"/>
            <a:ext cx="21437600" cy="3429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1992003" y="595563"/>
            <a:ext cx="10083802" cy="12461139"/>
          </a:xfrm>
          <a:prstGeom prst="rect">
            <a:avLst/>
          </a:prstGeom>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39" name="Title Text"/>
          <p:cNvSpPr txBox="1"/>
          <p:nvPr>
            <p:ph type="title"/>
          </p:nvPr>
        </p:nvSpPr>
        <p:spPr>
          <a:xfrm>
            <a:off x="1473200" y="1752600"/>
            <a:ext cx="9880600" cy="4876800"/>
          </a:xfrm>
          <a:prstGeom prst="rect">
            <a:avLst/>
          </a:prstGeom>
        </p:spPr>
        <p:txBody>
          <a:bodyPr anchor="b"/>
          <a:lstStyle/>
          <a:p>
            <a:pPr/>
            <a:r>
              <a:t>Title Text</a:t>
            </a:r>
          </a:p>
        </p:txBody>
      </p:sp>
      <p:sp>
        <p:nvSpPr>
          <p:cNvPr id="40" name="Body Level One…"/>
          <p:cNvSpPr txBox="1"/>
          <p:nvPr>
            <p:ph type="body" sz="quarter" idx="1"/>
          </p:nvPr>
        </p:nvSpPr>
        <p:spPr>
          <a:xfrm>
            <a:off x="1473200" y="6858000"/>
            <a:ext cx="9880600" cy="5105400"/>
          </a:xfrm>
          <a:prstGeom prst="rect">
            <a:avLst/>
          </a:prstGeom>
        </p:spPr>
        <p:txBody>
          <a:bodyPr anchor="t"/>
          <a:lstStyle>
            <a:lvl1pPr marL="0" indent="0" algn="ctr">
              <a:spcBef>
                <a:spcPts val="0"/>
              </a:spcBef>
              <a:buSzTx/>
              <a:buNone/>
              <a:defRPr sz="5600"/>
            </a:lvl1pPr>
            <a:lvl2pPr marL="0" indent="0" algn="ctr">
              <a:spcBef>
                <a:spcPts val="0"/>
              </a:spcBef>
              <a:buSzTx/>
              <a:buNone/>
              <a:defRPr sz="5600"/>
            </a:lvl2pPr>
            <a:lvl3pPr marL="0" indent="0" algn="ctr">
              <a:spcBef>
                <a:spcPts val="0"/>
              </a:spcBef>
              <a:buSzTx/>
              <a:buNone/>
              <a:defRPr sz="5600"/>
            </a:lvl3pPr>
            <a:lvl4pPr marL="0" indent="0" algn="ctr">
              <a:spcBef>
                <a:spcPts val="0"/>
              </a:spcBef>
              <a:buSzTx/>
              <a:buNone/>
              <a:defRPr sz="5600"/>
            </a:lvl4pPr>
            <a:lvl5pPr marL="0" indent="0" algn="ctr">
              <a:spcBef>
                <a:spcPts val="0"/>
              </a:spcBef>
              <a:buSzTx/>
              <a:buNone/>
              <a:defRPr sz="56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xfrm>
            <a:off x="1473200" y="355600"/>
            <a:ext cx="21437600" cy="3429000"/>
          </a:xfrm>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1473200" y="355600"/>
            <a:ext cx="21437600" cy="3429000"/>
          </a:xfrm>
          <a:prstGeom prst="rect">
            <a:avLst/>
          </a:prstGeom>
        </p:spPr>
        <p:txBody>
          <a:bodyPr/>
          <a:lstStyle/>
          <a:p>
            <a:pPr/>
            <a:r>
              <a:t>Title Text</a:t>
            </a:r>
          </a:p>
        </p:txBody>
      </p:sp>
      <p:sp>
        <p:nvSpPr>
          <p:cNvPr id="57" name="Body Level One…"/>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3984264" y="2560108"/>
            <a:ext cx="7900832" cy="9763516"/>
          </a:xfrm>
          <a:prstGeom prst="rect">
            <a:avLst/>
          </a:prstGeom>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66" name="Title Text"/>
          <p:cNvSpPr txBox="1"/>
          <p:nvPr>
            <p:ph type="title"/>
          </p:nvPr>
        </p:nvSpPr>
        <p:spPr>
          <a:xfrm>
            <a:off x="1473200" y="571500"/>
            <a:ext cx="21437600" cy="2997200"/>
          </a:xfrm>
          <a:prstGeom prst="rect">
            <a:avLst/>
          </a:prstGeom>
        </p:spPr>
        <p:txBody>
          <a:bodyPr/>
          <a:lstStyle/>
          <a:p>
            <a:pPr/>
            <a:r>
              <a:t>Title Text</a:t>
            </a:r>
          </a:p>
        </p:txBody>
      </p:sp>
      <p:sp>
        <p:nvSpPr>
          <p:cNvPr id="67" name="Body Level One…"/>
          <p:cNvSpPr txBox="1"/>
          <p:nvPr>
            <p:ph type="body" sz="half" idx="1"/>
          </p:nvPr>
        </p:nvSpPr>
        <p:spPr>
          <a:xfrm>
            <a:off x="1473200" y="4000500"/>
            <a:ext cx="10261600" cy="8026400"/>
          </a:xfrm>
          <a:prstGeom prst="rect">
            <a:avLst/>
          </a:prstGeom>
        </p:spPr>
        <p:txBody>
          <a:bodyPr/>
          <a:lstStyle>
            <a:lvl1pPr>
              <a:spcBef>
                <a:spcPts val="3900"/>
              </a:spcBef>
              <a:buBlip>
                <a:blip r:embed="rId2"/>
              </a:buBlip>
              <a:defRPr sz="4200"/>
            </a:lvl1pPr>
            <a:lvl2pPr>
              <a:spcBef>
                <a:spcPts val="3900"/>
              </a:spcBef>
              <a:buBlip>
                <a:blip r:embed="rId2"/>
              </a:buBlip>
              <a:defRPr sz="4200"/>
            </a:lvl2pPr>
            <a:lvl3pPr>
              <a:spcBef>
                <a:spcPts val="3900"/>
              </a:spcBef>
              <a:buBlip>
                <a:blip r:embed="rId2"/>
              </a:buBlip>
              <a:defRPr sz="4200"/>
            </a:lvl3pPr>
            <a:lvl4pPr>
              <a:spcBef>
                <a:spcPts val="3900"/>
              </a:spcBef>
              <a:buBlip>
                <a:blip r:embed="rId2"/>
              </a:buBlip>
              <a:defRPr sz="4200"/>
            </a:lvl4pPr>
            <a:lvl5pPr>
              <a:spcBef>
                <a:spcPts val="39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3 - Up">
    <p:spTree>
      <p:nvGrpSpPr>
        <p:cNvPr id="1" name=""/>
        <p:cNvGrpSpPr/>
        <p:nvPr/>
      </p:nvGrpSpPr>
      <p:grpSpPr>
        <a:xfrm>
          <a:off x="0" y="0"/>
          <a:ext cx="0" cy="0"/>
          <a:chOff x="0" y="0"/>
          <a:chExt cx="0" cy="0"/>
        </a:xfrm>
      </p:grpSpPr>
      <p:sp>
        <p:nvSpPr>
          <p:cNvPr id="83" name="Image"/>
          <p:cNvSpPr/>
          <p:nvPr>
            <p:ph type="pic" idx="13"/>
          </p:nvPr>
        </p:nvSpPr>
        <p:spPr>
          <a:xfrm>
            <a:off x="2184400" y="-997138"/>
            <a:ext cx="12649203" cy="15631356"/>
          </a:xfrm>
          <a:prstGeom prst="rect">
            <a:avLst/>
          </a:prstGeom>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4" name="Image"/>
          <p:cNvSpPr/>
          <p:nvPr>
            <p:ph type="pic" sz="quarter" idx="14"/>
          </p:nvPr>
        </p:nvSpPr>
        <p:spPr>
          <a:xfrm>
            <a:off x="15786100" y="957174"/>
            <a:ext cx="6429375" cy="4284029"/>
          </a:xfrm>
          <a:prstGeom prst="rect">
            <a:avLst/>
          </a:prstGeom>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5" name="Image"/>
          <p:cNvSpPr/>
          <p:nvPr>
            <p:ph type="pic" sz="quarter" idx="15"/>
          </p:nvPr>
        </p:nvSpPr>
        <p:spPr>
          <a:xfrm>
            <a:off x="15786100" y="4597400"/>
            <a:ext cx="6426200" cy="9639300"/>
          </a:xfrm>
          <a:prstGeom prst="rect">
            <a:avLst/>
          </a:prstGeom>
          <a:effectLst>
            <a:outerShdw sx="100000" sy="100000" kx="0" ky="0" algn="b" rotWithShape="0" blurRad="63500" dist="38100" dir="5400000">
              <a:srgbClr val="000000">
                <a:alpha val="5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473200" y="1765300"/>
            <a:ext cx="21437600" cy="10185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3653366" y="2743200"/>
            <a:ext cx="19507201" cy="930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37207" y="12865100"/>
            <a:ext cx="485776" cy="558801"/>
          </a:xfrm>
          <a:prstGeom prst="rect">
            <a:avLst/>
          </a:prstGeom>
          <a:ln w="12700">
            <a:miter lim="400000"/>
          </a:ln>
        </p:spPr>
        <p:txBody>
          <a:bodyPr wrap="none" lIns="50800" tIns="50800" rIns="50800" bIns="50800" anchor="ctr">
            <a:spAutoFit/>
          </a:bodyPr>
          <a:lstStyle>
            <a:lvl1pPr>
              <a:defRPr sz="3000">
                <a:latin typeface="Hoefler Text"/>
                <a:ea typeface="Hoefler Text"/>
                <a:cs typeface="Hoefler Text"/>
                <a:sym typeface="Hoefler Tex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0800" u="none">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1pPr>
      <a:lvl2pPr marL="0" marR="0" indent="0" algn="ctr" defTabSz="825500" rtl="0" latinLnBrk="0">
        <a:lnSpc>
          <a:spcPct val="100000"/>
        </a:lnSpc>
        <a:spcBef>
          <a:spcPts val="0"/>
        </a:spcBef>
        <a:spcAft>
          <a:spcPts val="0"/>
        </a:spcAft>
        <a:buClrTx/>
        <a:buSzTx/>
        <a:buFontTx/>
        <a:buNone/>
        <a:tabLst/>
        <a:defRPr b="0" baseline="0" cap="none" i="0" spc="0" strike="noStrike" sz="10800" u="none">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2pPr>
      <a:lvl3pPr marL="0" marR="0" indent="0" algn="ctr" defTabSz="825500" rtl="0" latinLnBrk="0">
        <a:lnSpc>
          <a:spcPct val="100000"/>
        </a:lnSpc>
        <a:spcBef>
          <a:spcPts val="0"/>
        </a:spcBef>
        <a:spcAft>
          <a:spcPts val="0"/>
        </a:spcAft>
        <a:buClrTx/>
        <a:buSzTx/>
        <a:buFontTx/>
        <a:buNone/>
        <a:tabLst/>
        <a:defRPr b="0" baseline="0" cap="none" i="0" spc="0" strike="noStrike" sz="10800" u="none">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3pPr>
      <a:lvl4pPr marL="0" marR="0" indent="0" algn="ctr" defTabSz="825500" rtl="0" latinLnBrk="0">
        <a:lnSpc>
          <a:spcPct val="100000"/>
        </a:lnSpc>
        <a:spcBef>
          <a:spcPts val="0"/>
        </a:spcBef>
        <a:spcAft>
          <a:spcPts val="0"/>
        </a:spcAft>
        <a:buClrTx/>
        <a:buSzTx/>
        <a:buFontTx/>
        <a:buNone/>
        <a:tabLst/>
        <a:defRPr b="0" baseline="0" cap="none" i="0" spc="0" strike="noStrike" sz="10800" u="none">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4pPr>
      <a:lvl5pPr marL="0" marR="0" indent="0" algn="ctr" defTabSz="825500" rtl="0" latinLnBrk="0">
        <a:lnSpc>
          <a:spcPct val="100000"/>
        </a:lnSpc>
        <a:spcBef>
          <a:spcPts val="0"/>
        </a:spcBef>
        <a:spcAft>
          <a:spcPts val="0"/>
        </a:spcAft>
        <a:buClrTx/>
        <a:buSzTx/>
        <a:buFontTx/>
        <a:buNone/>
        <a:tabLst/>
        <a:defRPr b="0" baseline="0" cap="none" i="0" spc="0" strike="noStrike" sz="10800" u="none">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5pPr>
      <a:lvl6pPr marL="0" marR="0" indent="0" algn="ctr" defTabSz="825500" rtl="0" latinLnBrk="0">
        <a:lnSpc>
          <a:spcPct val="100000"/>
        </a:lnSpc>
        <a:spcBef>
          <a:spcPts val="0"/>
        </a:spcBef>
        <a:spcAft>
          <a:spcPts val="0"/>
        </a:spcAft>
        <a:buClrTx/>
        <a:buSzTx/>
        <a:buFontTx/>
        <a:buNone/>
        <a:tabLst/>
        <a:defRPr b="0" baseline="0" cap="none" i="0" spc="0" strike="noStrike" sz="10800" u="none">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6pPr>
      <a:lvl7pPr marL="0" marR="0" indent="0" algn="ctr" defTabSz="825500" rtl="0" latinLnBrk="0">
        <a:lnSpc>
          <a:spcPct val="100000"/>
        </a:lnSpc>
        <a:spcBef>
          <a:spcPts val="0"/>
        </a:spcBef>
        <a:spcAft>
          <a:spcPts val="0"/>
        </a:spcAft>
        <a:buClrTx/>
        <a:buSzTx/>
        <a:buFontTx/>
        <a:buNone/>
        <a:tabLst/>
        <a:defRPr b="0" baseline="0" cap="none" i="0" spc="0" strike="noStrike" sz="10800" u="none">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7pPr>
      <a:lvl8pPr marL="0" marR="0" indent="0" algn="ctr" defTabSz="825500" rtl="0" latinLnBrk="0">
        <a:lnSpc>
          <a:spcPct val="100000"/>
        </a:lnSpc>
        <a:spcBef>
          <a:spcPts val="0"/>
        </a:spcBef>
        <a:spcAft>
          <a:spcPts val="0"/>
        </a:spcAft>
        <a:buClrTx/>
        <a:buSzTx/>
        <a:buFontTx/>
        <a:buNone/>
        <a:tabLst/>
        <a:defRPr b="0" baseline="0" cap="none" i="0" spc="0" strike="noStrike" sz="10800" u="none">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8pPr>
      <a:lvl9pPr marL="0" marR="0" indent="0" algn="ctr" defTabSz="825500" rtl="0" latinLnBrk="0">
        <a:lnSpc>
          <a:spcPct val="100000"/>
        </a:lnSpc>
        <a:spcBef>
          <a:spcPts val="0"/>
        </a:spcBef>
        <a:spcAft>
          <a:spcPts val="0"/>
        </a:spcAft>
        <a:buClrTx/>
        <a:buSzTx/>
        <a:buFontTx/>
        <a:buNone/>
        <a:tabLst/>
        <a:defRPr b="0" baseline="0" cap="none" i="0" spc="0" strike="noStrike" sz="10800" u="none">
          <a:solidFill>
            <a:srgbClr val="767367"/>
          </a:solidFill>
          <a:effectLst>
            <a:outerShdw sx="100000" sy="100000" kx="0" ky="0" algn="b" rotWithShape="0" blurRad="63500" dist="12700" dir="5400000">
              <a:srgbClr val="000000">
                <a:alpha val="30000"/>
              </a:srgbClr>
            </a:outerShdw>
          </a:effectLst>
          <a:uFillTx/>
          <a:latin typeface="Baskerville"/>
          <a:ea typeface="Baskerville"/>
          <a:cs typeface="Baskerville"/>
          <a:sym typeface="Baskerville"/>
        </a:defRPr>
      </a:lvl9pPr>
    </p:titleStyle>
    <p:bodyStyle>
      <a:lvl1pPr marL="571500" marR="0" indent="-571500" algn="l" defTabSz="825500" rtl="0" latinLnBrk="0">
        <a:lnSpc>
          <a:spcPct val="100000"/>
        </a:lnSpc>
        <a:spcBef>
          <a:spcPts val="5100"/>
        </a:spcBef>
        <a:spcAft>
          <a:spcPts val="0"/>
        </a:spcAft>
        <a:buClrTx/>
        <a:buSzPct val="50000"/>
        <a:buFontTx/>
        <a:buBlip>
          <a:blip r:embed="rId3"/>
        </a:buBlip>
        <a:tabLst/>
        <a:defRPr b="0" baseline="0" cap="none" i="0" spc="0" strike="noStrike" sz="5000" u="none">
          <a:solidFill>
            <a:srgbClr val="5E5E5E"/>
          </a:solidFill>
          <a:uFillTx/>
          <a:latin typeface="Hoefler Text"/>
          <a:ea typeface="Hoefler Text"/>
          <a:cs typeface="Hoefler Text"/>
          <a:sym typeface="Hoefler Text"/>
        </a:defRPr>
      </a:lvl1pPr>
      <a:lvl2pPr marL="1143000" marR="0" indent="-571500" algn="l" defTabSz="825500" rtl="0" latinLnBrk="0">
        <a:lnSpc>
          <a:spcPct val="100000"/>
        </a:lnSpc>
        <a:spcBef>
          <a:spcPts val="5100"/>
        </a:spcBef>
        <a:spcAft>
          <a:spcPts val="0"/>
        </a:spcAft>
        <a:buClrTx/>
        <a:buSzPct val="50000"/>
        <a:buFontTx/>
        <a:buBlip>
          <a:blip r:embed="rId3"/>
        </a:buBlip>
        <a:tabLst/>
        <a:defRPr b="0" baseline="0" cap="none" i="0" spc="0" strike="noStrike" sz="5000" u="none">
          <a:solidFill>
            <a:srgbClr val="5E5E5E"/>
          </a:solidFill>
          <a:uFillTx/>
          <a:latin typeface="Hoefler Text"/>
          <a:ea typeface="Hoefler Text"/>
          <a:cs typeface="Hoefler Text"/>
          <a:sym typeface="Hoefler Text"/>
        </a:defRPr>
      </a:lvl2pPr>
      <a:lvl3pPr marL="1714500" marR="0" indent="-571500" algn="l" defTabSz="825500" rtl="0" latinLnBrk="0">
        <a:lnSpc>
          <a:spcPct val="100000"/>
        </a:lnSpc>
        <a:spcBef>
          <a:spcPts val="5100"/>
        </a:spcBef>
        <a:spcAft>
          <a:spcPts val="0"/>
        </a:spcAft>
        <a:buClrTx/>
        <a:buSzPct val="50000"/>
        <a:buFontTx/>
        <a:buBlip>
          <a:blip r:embed="rId3"/>
        </a:buBlip>
        <a:tabLst/>
        <a:defRPr b="0" baseline="0" cap="none" i="0" spc="0" strike="noStrike" sz="5000" u="none">
          <a:solidFill>
            <a:srgbClr val="5E5E5E"/>
          </a:solidFill>
          <a:uFillTx/>
          <a:latin typeface="Hoefler Text"/>
          <a:ea typeface="Hoefler Text"/>
          <a:cs typeface="Hoefler Text"/>
          <a:sym typeface="Hoefler Text"/>
        </a:defRPr>
      </a:lvl3pPr>
      <a:lvl4pPr marL="2286000" marR="0" indent="-571500" algn="l" defTabSz="825500" rtl="0" latinLnBrk="0">
        <a:lnSpc>
          <a:spcPct val="100000"/>
        </a:lnSpc>
        <a:spcBef>
          <a:spcPts val="5100"/>
        </a:spcBef>
        <a:spcAft>
          <a:spcPts val="0"/>
        </a:spcAft>
        <a:buClrTx/>
        <a:buSzPct val="50000"/>
        <a:buFontTx/>
        <a:buBlip>
          <a:blip r:embed="rId3"/>
        </a:buBlip>
        <a:tabLst/>
        <a:defRPr b="0" baseline="0" cap="none" i="0" spc="0" strike="noStrike" sz="5000" u="none">
          <a:solidFill>
            <a:srgbClr val="5E5E5E"/>
          </a:solidFill>
          <a:uFillTx/>
          <a:latin typeface="Hoefler Text"/>
          <a:ea typeface="Hoefler Text"/>
          <a:cs typeface="Hoefler Text"/>
          <a:sym typeface="Hoefler Text"/>
        </a:defRPr>
      </a:lvl4pPr>
      <a:lvl5pPr marL="2857500" marR="0" indent="-571500" algn="l" defTabSz="825500" rtl="0" latinLnBrk="0">
        <a:lnSpc>
          <a:spcPct val="100000"/>
        </a:lnSpc>
        <a:spcBef>
          <a:spcPts val="5100"/>
        </a:spcBef>
        <a:spcAft>
          <a:spcPts val="0"/>
        </a:spcAft>
        <a:buClrTx/>
        <a:buSzPct val="50000"/>
        <a:buFontTx/>
        <a:buBlip>
          <a:blip r:embed="rId3"/>
        </a:buBlip>
        <a:tabLst/>
        <a:defRPr b="0" baseline="0" cap="none" i="0" spc="0" strike="noStrike" sz="5000" u="none">
          <a:solidFill>
            <a:srgbClr val="5E5E5E"/>
          </a:solidFill>
          <a:uFillTx/>
          <a:latin typeface="Hoefler Text"/>
          <a:ea typeface="Hoefler Text"/>
          <a:cs typeface="Hoefler Text"/>
          <a:sym typeface="Hoefler Text"/>
        </a:defRPr>
      </a:lvl5pPr>
      <a:lvl6pPr marL="3429000" marR="0" indent="-571500" algn="l" defTabSz="825500" rtl="0" latinLnBrk="0">
        <a:lnSpc>
          <a:spcPct val="100000"/>
        </a:lnSpc>
        <a:spcBef>
          <a:spcPts val="5100"/>
        </a:spcBef>
        <a:spcAft>
          <a:spcPts val="0"/>
        </a:spcAft>
        <a:buClrTx/>
        <a:buSzPct val="50000"/>
        <a:buFontTx/>
        <a:buBlip>
          <a:blip r:embed="rId3"/>
        </a:buBlip>
        <a:tabLst/>
        <a:defRPr b="0" baseline="0" cap="none" i="0" spc="0" strike="noStrike" sz="5000" u="none">
          <a:solidFill>
            <a:srgbClr val="5E5E5E"/>
          </a:solidFill>
          <a:uFillTx/>
          <a:latin typeface="Hoefler Text"/>
          <a:ea typeface="Hoefler Text"/>
          <a:cs typeface="Hoefler Text"/>
          <a:sym typeface="Hoefler Text"/>
        </a:defRPr>
      </a:lvl6pPr>
      <a:lvl7pPr marL="4000500" marR="0" indent="-571500" algn="l" defTabSz="825500" rtl="0" latinLnBrk="0">
        <a:lnSpc>
          <a:spcPct val="100000"/>
        </a:lnSpc>
        <a:spcBef>
          <a:spcPts val="5100"/>
        </a:spcBef>
        <a:spcAft>
          <a:spcPts val="0"/>
        </a:spcAft>
        <a:buClrTx/>
        <a:buSzPct val="50000"/>
        <a:buFontTx/>
        <a:buBlip>
          <a:blip r:embed="rId3"/>
        </a:buBlip>
        <a:tabLst/>
        <a:defRPr b="0" baseline="0" cap="none" i="0" spc="0" strike="noStrike" sz="5000" u="none">
          <a:solidFill>
            <a:srgbClr val="5E5E5E"/>
          </a:solidFill>
          <a:uFillTx/>
          <a:latin typeface="Hoefler Text"/>
          <a:ea typeface="Hoefler Text"/>
          <a:cs typeface="Hoefler Text"/>
          <a:sym typeface="Hoefler Text"/>
        </a:defRPr>
      </a:lvl7pPr>
      <a:lvl8pPr marL="4572000" marR="0" indent="-571500" algn="l" defTabSz="825500" rtl="0" latinLnBrk="0">
        <a:lnSpc>
          <a:spcPct val="100000"/>
        </a:lnSpc>
        <a:spcBef>
          <a:spcPts val="5100"/>
        </a:spcBef>
        <a:spcAft>
          <a:spcPts val="0"/>
        </a:spcAft>
        <a:buClrTx/>
        <a:buSzPct val="50000"/>
        <a:buFontTx/>
        <a:buBlip>
          <a:blip r:embed="rId3"/>
        </a:buBlip>
        <a:tabLst/>
        <a:defRPr b="0" baseline="0" cap="none" i="0" spc="0" strike="noStrike" sz="5000" u="none">
          <a:solidFill>
            <a:srgbClr val="5E5E5E"/>
          </a:solidFill>
          <a:uFillTx/>
          <a:latin typeface="Hoefler Text"/>
          <a:ea typeface="Hoefler Text"/>
          <a:cs typeface="Hoefler Text"/>
          <a:sym typeface="Hoefler Text"/>
        </a:defRPr>
      </a:lvl8pPr>
      <a:lvl9pPr marL="5143500" marR="0" indent="-571500" algn="l" defTabSz="825500" rtl="0" latinLnBrk="0">
        <a:lnSpc>
          <a:spcPct val="100000"/>
        </a:lnSpc>
        <a:spcBef>
          <a:spcPts val="5100"/>
        </a:spcBef>
        <a:spcAft>
          <a:spcPts val="0"/>
        </a:spcAft>
        <a:buClrTx/>
        <a:buSzPct val="50000"/>
        <a:buFontTx/>
        <a:buBlip>
          <a:blip r:embed="rId3"/>
        </a:buBlip>
        <a:tabLst/>
        <a:defRPr b="0" baseline="0" cap="none" i="0" spc="0" strike="noStrike" sz="5000" u="none">
          <a:solidFill>
            <a:srgbClr val="5E5E5E"/>
          </a:solidFill>
          <a:uFillTx/>
          <a:latin typeface="Hoefler Text"/>
          <a:ea typeface="Hoefler Text"/>
          <a:cs typeface="Hoefler Text"/>
          <a:sym typeface="Hoefler Tex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Hoefler Text"/>
        </a:defRPr>
      </a:lvl1pPr>
      <a:lvl2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Hoefler Text"/>
        </a:defRPr>
      </a:lvl2pPr>
      <a:lvl3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Hoefler Text"/>
        </a:defRPr>
      </a:lvl3pPr>
      <a:lvl4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Hoefler Text"/>
        </a:defRPr>
      </a:lvl4pPr>
      <a:lvl5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Hoefler Text"/>
        </a:defRPr>
      </a:lvl5pPr>
      <a:lvl6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Hoefler Text"/>
        </a:defRPr>
      </a:lvl6pPr>
      <a:lvl7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Hoefler Text"/>
        </a:defRPr>
      </a:lvl7pPr>
      <a:lvl8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Hoefler Text"/>
        </a:defRPr>
      </a:lvl8pPr>
      <a:lvl9pPr marL="0" marR="0" indent="0" algn="ctr" defTabSz="825500" rtl="0" latinLnBrk="0">
        <a:lnSpc>
          <a:spcPct val="100000"/>
        </a:lnSpc>
        <a:spcBef>
          <a:spcPts val="0"/>
        </a:spcBef>
        <a:spcAft>
          <a:spcPts val="0"/>
        </a:spcAft>
        <a:buClrTx/>
        <a:buSzTx/>
        <a:buFontTx/>
        <a:buNone/>
        <a:tabLst/>
        <a:defRPr b="0" baseline="0" cap="none" i="0" spc="0" strike="noStrike" sz="3000" u="none">
          <a:solidFill>
            <a:schemeClr val="tx1"/>
          </a:solidFill>
          <a:uFillTx/>
          <a:latin typeface="+mn-lt"/>
          <a:ea typeface="+mn-ea"/>
          <a:cs typeface="+mn-cs"/>
          <a:sym typeface="Hoefler Tex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drive.google.com/drive/folders/1njdTks8oKZoTRFStl74Rj1SLxGPeboIq?usp=sharing" TargetMode="External"/><Relationship Id="rId3" Type="http://schemas.openxmlformats.org/officeDocument/2006/relationships/hyperlink" Target="https://drive.google.com/drive/folders/16ci9ufFHm-usIlAqzzdD3gNPKPW1ytIi?usp=sharin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livebook.manning.com/book/deep-learning-with-python/chapter-8/1" TargetMode="External"/><Relationship Id="rId3" Type="http://schemas.openxmlformats.org/officeDocument/2006/relationships/hyperlink" Target="https://www.youtube.com/watch?v=UbCWoMf80PY&amp;t=470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3.jpeg"/><Relationship Id="rId9" Type="http://schemas.openxmlformats.org/officeDocument/2006/relationships/image" Target="../media/image4.jpeg"/><Relationship Id="rId10" Type="http://schemas.openxmlformats.org/officeDocument/2006/relationships/image" Target="../media/image8.png"/><Relationship Id="rId11" Type="http://schemas.openxmlformats.org/officeDocument/2006/relationships/image" Target="../media/image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ONNET GENERATION USING AI"/>
          <p:cNvSpPr txBox="1"/>
          <p:nvPr>
            <p:ph type="title" idx="4294967295"/>
          </p:nvPr>
        </p:nvSpPr>
        <p:spPr>
          <a:xfrm>
            <a:off x="1847618" y="2608118"/>
            <a:ext cx="21437602" cy="3000090"/>
          </a:xfrm>
          <a:prstGeom prst="rect">
            <a:avLst/>
          </a:prstGeom>
        </p:spPr>
        <p:txBody>
          <a:bodyPr anchor="b"/>
          <a:lstStyle/>
          <a:p>
            <a:pPr>
              <a:defRPr sz="9400">
                <a:solidFill>
                  <a:srgbClr val="9A4B41"/>
                </a:solidFill>
              </a:defRPr>
            </a:pPr>
            <a:r>
              <a:t>SONNET</a:t>
            </a:r>
            <a:r>
              <a:rPr>
                <a:solidFill>
                  <a:srgbClr val="6B3535"/>
                </a:solidFill>
              </a:rPr>
              <a:t> </a:t>
            </a:r>
            <a:r>
              <a:t>GENERATION USING AI</a:t>
            </a:r>
          </a:p>
        </p:txBody>
      </p:sp>
      <p:sp>
        <p:nvSpPr>
          <p:cNvPr id="120" name="Team Size: 2…"/>
          <p:cNvSpPr txBox="1"/>
          <p:nvPr>
            <p:ph type="body" sz="half" idx="4294967295"/>
          </p:nvPr>
        </p:nvSpPr>
        <p:spPr>
          <a:xfrm>
            <a:off x="1473200" y="7262107"/>
            <a:ext cx="21437600" cy="5490255"/>
          </a:xfrm>
          <a:prstGeom prst="rect">
            <a:avLst/>
          </a:prstGeom>
        </p:spPr>
        <p:txBody>
          <a:bodyPr anchor="t"/>
          <a:lstStyle/>
          <a:p>
            <a:pPr marL="0" indent="0" algn="ctr">
              <a:spcBef>
                <a:spcPts val="0"/>
              </a:spcBef>
              <a:buSzTx/>
              <a:buNone/>
              <a:defRPr sz="5600"/>
            </a:pPr>
            <a:r>
              <a:t>Team Size: 2</a:t>
            </a:r>
          </a:p>
          <a:p>
            <a:pPr marL="0" indent="0" algn="ctr">
              <a:spcBef>
                <a:spcPts val="0"/>
              </a:spcBef>
              <a:buSzTx/>
              <a:buNone/>
              <a:defRPr sz="5600"/>
            </a:pPr>
            <a:r>
              <a:t>Member 1: </a:t>
            </a:r>
            <a:r>
              <a:rPr>
                <a:solidFill>
                  <a:srgbClr val="565F5F"/>
                </a:solidFill>
              </a:rPr>
              <a:t>Ann</a:t>
            </a:r>
            <a:r>
              <a:t> Rose Cherian</a:t>
            </a:r>
          </a:p>
          <a:p>
            <a:pPr marL="0" indent="0" algn="ctr">
              <a:spcBef>
                <a:spcPts val="0"/>
              </a:spcBef>
              <a:buSzTx/>
              <a:buNone/>
              <a:defRPr sz="5600"/>
            </a:pPr>
            <a:r>
              <a:t>Member 2: Fathima Nada </a:t>
            </a:r>
          </a:p>
          <a:p>
            <a:pPr marL="0" indent="0" algn="ctr">
              <a:spcBef>
                <a:spcPts val="0"/>
              </a:spcBef>
              <a:buSzTx/>
              <a:buNone/>
              <a:defRPr sz="5600"/>
            </a:pPr>
            <a:r>
              <a:rPr sz="2400"/>
              <a:t>Photo:</a:t>
            </a:r>
            <a:r>
              <a:t> </a:t>
            </a:r>
            <a:r>
              <a:rPr sz="1500" u="sng">
                <a:solidFill>
                  <a:srgbClr val="0000FF"/>
                </a:solidFill>
                <a:uFill>
                  <a:solidFill>
                    <a:srgbClr val="0000FF"/>
                  </a:solidFill>
                </a:uFill>
                <a:hlinkClick r:id="rId2" invalidUrl="" action="" tgtFrame="" tooltip="" history="1" highlightClick="0" endSnd="0"/>
              </a:rPr>
              <a:t>https://drive.google.com/drive/folders/1njdTks8oKZoTRFStl74Rj1SLxGPeboIq?usp=sharing</a:t>
            </a:r>
          </a:p>
          <a:p>
            <a:pPr marL="0" indent="0" algn="ctr">
              <a:spcBef>
                <a:spcPts val="0"/>
              </a:spcBef>
              <a:buSzTx/>
              <a:buNone/>
              <a:defRPr sz="1700"/>
            </a:pPr>
            <a:r>
              <a:rPr u="sng">
                <a:solidFill>
                  <a:srgbClr val="0000FF"/>
                </a:solidFill>
                <a:uFill>
                  <a:solidFill>
                    <a:srgbClr val="0000FF"/>
                  </a:solidFill>
                </a:uFill>
                <a:hlinkClick r:id="rId3" invalidUrl="" action="" tgtFrame="" tooltip="" history="1" highlightClick="0" endSnd="0"/>
              </a:rPr>
              <a:t>https://drive.google.com/drive/folders/16ci9ufFHm-usIlAqzzdD3gNPKPW1ytIi?usp=sharing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mage" descr="Image"/>
          <p:cNvPicPr>
            <a:picLocks noChangeAspect="1"/>
          </p:cNvPicPr>
          <p:nvPr/>
        </p:nvPicPr>
        <p:blipFill>
          <a:blip r:embed="rId2">
            <a:extLst/>
          </a:blip>
          <a:stretch>
            <a:fillRect/>
          </a:stretch>
        </p:blipFill>
        <p:spPr>
          <a:xfrm>
            <a:off x="2773460" y="2580116"/>
            <a:ext cx="17723056" cy="6092947"/>
          </a:xfrm>
          <a:prstGeom prst="rect">
            <a:avLst/>
          </a:prstGeom>
          <a:ln w="12700">
            <a:miter lim="400000"/>
          </a:ln>
        </p:spPr>
      </p:pic>
      <p:sp>
        <p:nvSpPr>
          <p:cNvPr id="158" name="GENERATION"/>
          <p:cNvSpPr txBox="1"/>
          <p:nvPr/>
        </p:nvSpPr>
        <p:spPr>
          <a:xfrm>
            <a:off x="2707687" y="1323285"/>
            <a:ext cx="469392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9A4B41"/>
                </a:solidFill>
                <a:latin typeface="Hoefler Text"/>
                <a:ea typeface="Hoefler Text"/>
                <a:cs typeface="Hoefler Text"/>
                <a:sym typeface="Hoefler Text"/>
              </a:defRPr>
            </a:lvl1pPr>
          </a:lstStyle>
          <a:p>
            <a:pPr/>
            <a:r>
              <a:t>GENERATION</a:t>
            </a:r>
          </a:p>
        </p:txBody>
      </p:sp>
      <p:sp>
        <p:nvSpPr>
          <p:cNvPr id="159" name="As each character is predicted, the information passing through the LSTM changes.…"/>
          <p:cNvSpPr txBox="1"/>
          <p:nvPr/>
        </p:nvSpPr>
        <p:spPr>
          <a:xfrm>
            <a:off x="2573854" y="8685292"/>
            <a:ext cx="20394648"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oefler Text"/>
                <a:ea typeface="Hoefler Text"/>
                <a:cs typeface="Hoefler Text"/>
                <a:sym typeface="Hoefler Text"/>
              </a:defRPr>
            </a:pPr>
            <a:r>
              <a:t>As each character is predicted, the information passing through the LSTM changes.</a:t>
            </a:r>
          </a:p>
          <a:p>
            <a:pPr algn="l">
              <a:defRPr>
                <a:latin typeface="Hoefler Text"/>
                <a:ea typeface="Hoefler Text"/>
                <a:cs typeface="Hoefler Text"/>
                <a:sym typeface="Hoefler Text"/>
              </a:defRPr>
            </a:pPr>
            <a:r>
              <a:t>Each time a character is predicted, we append it to the final string, thereby generating a full sonnet.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UI/UX DESIGN"/>
          <p:cNvSpPr txBox="1"/>
          <p:nvPr>
            <p:ph type="body" idx="1"/>
          </p:nvPr>
        </p:nvSpPr>
        <p:spPr>
          <a:prstGeom prst="rect">
            <a:avLst/>
          </a:prstGeom>
        </p:spPr>
        <p:txBody>
          <a:bodyPr/>
          <a:lstStyle/>
          <a:p>
            <a:pPr marL="0" indent="0" defTabSz="792479">
              <a:spcBef>
                <a:spcPts val="4800"/>
              </a:spcBef>
              <a:buSzTx/>
              <a:buNone/>
              <a:defRPr sz="4800">
                <a:solidFill>
                  <a:srgbClr val="9A4B41"/>
                </a:solidFill>
              </a:defRPr>
            </a:pPr>
            <a:r>
              <a:t>UI/UX DESIGN</a:t>
            </a:r>
          </a:p>
          <a:p>
            <a:pPr marL="219455" indent="-219455" defTabSz="792479">
              <a:spcBef>
                <a:spcPts val="4800"/>
              </a:spcBef>
              <a:buSzPct val="100000"/>
              <a:buChar char="•"/>
              <a:defRPr sz="4800">
                <a:solidFill>
                  <a:srgbClr val="565F5F"/>
                </a:solidFill>
              </a:defRPr>
            </a:pPr>
            <a:r>
              <a:t>Done with the help of HTML and micro-web-framework: Flask.</a:t>
            </a:r>
            <a:endParaRPr>
              <a:solidFill>
                <a:srgbClr val="9A4B41"/>
              </a:solidFill>
            </a:endParaRPr>
          </a:p>
          <a:p>
            <a:pPr marL="219455" indent="-219455" defTabSz="792479">
              <a:spcBef>
                <a:spcPts val="4800"/>
              </a:spcBef>
              <a:buSzPct val="100000"/>
              <a:buChar char="•"/>
              <a:defRPr sz="4800">
                <a:solidFill>
                  <a:srgbClr val="565F5F"/>
                </a:solidFill>
              </a:defRPr>
            </a:pPr>
            <a:r>
              <a:t>Output is rendered into </a:t>
            </a:r>
            <a:r>
              <a:rPr b="1"/>
              <a:t>HTML</a:t>
            </a:r>
            <a:r>
              <a:t> elements based on matching their id attribute to an output slot and by specifying the requisite css class for the element .</a:t>
            </a:r>
            <a:endParaRPr>
              <a:solidFill>
                <a:srgbClr val="9A4B41"/>
              </a:solidFill>
            </a:endParaRPr>
          </a:p>
          <a:p>
            <a:pPr marL="219455" indent="-219455" defTabSz="792479">
              <a:spcBef>
                <a:spcPts val="4800"/>
              </a:spcBef>
              <a:buSzPct val="100000"/>
              <a:buChar char="•"/>
              <a:defRPr sz="4800">
                <a:solidFill>
                  <a:srgbClr val="565F5F"/>
                </a:solidFill>
              </a:defRPr>
            </a:pPr>
            <a:r>
              <a:t>A new folder was created in the project directory called </a:t>
            </a:r>
            <a:r>
              <a:rPr b="1"/>
              <a:t>templates</a:t>
            </a:r>
            <a:r>
              <a:t>. Then a new file was added in the templates folder naming </a:t>
            </a:r>
            <a:r>
              <a:rPr b="1"/>
              <a:t>“index.html”.</a:t>
            </a:r>
            <a:r>
              <a:t> </a:t>
            </a:r>
            <a:endParaRPr>
              <a:solidFill>
                <a:srgbClr val="9A4B41"/>
              </a:solidFill>
            </a:endParaRPr>
          </a:p>
          <a:p>
            <a:pPr marL="219455" indent="-219455" defTabSz="792479">
              <a:spcBef>
                <a:spcPts val="4800"/>
              </a:spcBef>
              <a:buSzPct val="100000"/>
              <a:buChar char="•"/>
              <a:defRPr sz="4800">
                <a:solidFill>
                  <a:srgbClr val="565F5F"/>
                </a:solidFill>
              </a:defRPr>
            </a:pPr>
            <a:r>
              <a:t>Then by coding a few lines onto app.py after which the UI became ready for running.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Screenshot 2020-09-22 at 11.24.52 PM.png" descr="Screenshot 2020-09-22 at 11.24.52 PM.png"/>
          <p:cNvPicPr>
            <a:picLocks noChangeAspect="1"/>
          </p:cNvPicPr>
          <p:nvPr/>
        </p:nvPicPr>
        <p:blipFill>
          <a:blip r:embed="rId2">
            <a:extLst/>
          </a:blip>
          <a:stretch>
            <a:fillRect/>
          </a:stretch>
        </p:blipFill>
        <p:spPr>
          <a:xfrm>
            <a:off x="2507433" y="805145"/>
            <a:ext cx="19369134" cy="1210571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Screenshot 2020-09-22 at 11.25.10 PM.png" descr="Screenshot 2020-09-22 at 11.25.10 PM.png"/>
          <p:cNvPicPr>
            <a:picLocks noChangeAspect="1"/>
          </p:cNvPicPr>
          <p:nvPr/>
        </p:nvPicPr>
        <p:blipFill>
          <a:blip r:embed="rId2">
            <a:extLst/>
          </a:blip>
          <a:stretch>
            <a:fillRect/>
          </a:stretch>
        </p:blipFill>
        <p:spPr>
          <a:xfrm>
            <a:off x="2431105" y="899755"/>
            <a:ext cx="19066382" cy="1191649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Screenshot 2020-09-22 at 11.27.08 PM.png" descr="Screenshot 2020-09-22 at 11.27.08 PM.png"/>
          <p:cNvPicPr>
            <a:picLocks noChangeAspect="1"/>
          </p:cNvPicPr>
          <p:nvPr/>
        </p:nvPicPr>
        <p:blipFill>
          <a:blip r:embed="rId2">
            <a:extLst/>
          </a:blip>
          <a:stretch>
            <a:fillRect/>
          </a:stretch>
        </p:blipFill>
        <p:spPr>
          <a:xfrm>
            <a:off x="2705044" y="584389"/>
            <a:ext cx="19362407" cy="1210150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Screenshot 2020-09-22 at 11.33.01 PM.png" descr="Screenshot 2020-09-22 at 11.33.01 PM.png"/>
          <p:cNvPicPr>
            <a:picLocks noChangeAspect="1"/>
          </p:cNvPicPr>
          <p:nvPr/>
        </p:nvPicPr>
        <p:blipFill>
          <a:blip r:embed="rId2">
            <a:extLst/>
          </a:blip>
          <a:stretch>
            <a:fillRect/>
          </a:stretch>
        </p:blipFill>
        <p:spPr>
          <a:xfrm>
            <a:off x="2512406" y="808253"/>
            <a:ext cx="19359188" cy="1209949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Screenshot 2020-09-22 at 11.25.28 PM.png" descr="Screenshot 2020-09-22 at 11.25.28 PM.png"/>
          <p:cNvPicPr>
            <a:picLocks noChangeAspect="1"/>
          </p:cNvPicPr>
          <p:nvPr/>
        </p:nvPicPr>
        <p:blipFill>
          <a:blip r:embed="rId2">
            <a:extLst/>
          </a:blip>
          <a:stretch>
            <a:fillRect/>
          </a:stretch>
        </p:blipFill>
        <p:spPr>
          <a:xfrm>
            <a:off x="2680839" y="536946"/>
            <a:ext cx="19519779" cy="1219986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REFERENCES…"/>
          <p:cNvSpPr txBox="1"/>
          <p:nvPr>
            <p:ph type="body" idx="1"/>
          </p:nvPr>
        </p:nvSpPr>
        <p:spPr>
          <a:prstGeom prst="rect">
            <a:avLst/>
          </a:prstGeom>
        </p:spPr>
        <p:txBody>
          <a:bodyPr/>
          <a:lstStyle/>
          <a:p>
            <a:pPr marL="0" indent="0">
              <a:buSzTx/>
              <a:buNone/>
              <a:defRPr>
                <a:solidFill>
                  <a:srgbClr val="9A4B41"/>
                </a:solidFill>
              </a:defRPr>
            </a:pPr>
            <a:r>
              <a:t>REFERENCES</a:t>
            </a:r>
          </a:p>
          <a:p>
            <a:pPr>
              <a:buSzPct val="100000"/>
              <a:buChar char="•"/>
              <a:defRPr u="sng">
                <a:solidFill>
                  <a:srgbClr val="565F5F"/>
                </a:solidFill>
              </a:defRPr>
            </a:pPr>
            <a:r>
              <a:rPr>
                <a:solidFill>
                  <a:srgbClr val="0000FF"/>
                </a:solidFill>
                <a:uFill>
                  <a:solidFill>
                    <a:srgbClr val="0000FF"/>
                  </a:solidFill>
                </a:uFill>
                <a:hlinkClick r:id="rId2" invalidUrl="" action="" tgtFrame="" tooltip="" history="1" highlightClick="0" endSnd="0"/>
              </a:rPr>
              <a:t>https://livebook.manning.com/book/deep-learning-with-python/chapter-8/1</a:t>
            </a:r>
          </a:p>
          <a:p>
            <a:pPr>
              <a:buSzPct val="100000"/>
              <a:buChar char="•"/>
              <a:defRPr u="sng">
                <a:solidFill>
                  <a:srgbClr val="565F5F"/>
                </a:solidFill>
              </a:defRPr>
            </a:pPr>
            <a:r>
              <a:rPr>
                <a:solidFill>
                  <a:srgbClr val="0000FF"/>
                </a:solidFill>
                <a:uFill>
                  <a:solidFill>
                    <a:srgbClr val="0000FF"/>
                  </a:solidFill>
                </a:uFill>
                <a:hlinkClick r:id="rId3" invalidUrl="" action="" tgtFrame="" tooltip="" history="1" highlightClick="0" endSnd="0"/>
              </a:rPr>
              <a:t>https://www.youtube.com/watch?v=UbCWoMf80PY&amp;t=470s</a:t>
            </a:r>
          </a:p>
          <a:p>
            <a:pPr>
              <a:buSzPct val="100000"/>
              <a:buChar char="•"/>
              <a:defRPr>
                <a:solidFill>
                  <a:srgbClr val="565F5F"/>
                </a:solidFill>
              </a:defRPr>
            </a:pPr>
            <a:r>
              <a:t>https://www.analyticsvidhya.com/blog/2018/03/text-generation-using-python-nlp/</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THANK YOU"/>
          <p:cNvSpPr txBox="1"/>
          <p:nvPr/>
        </p:nvSpPr>
        <p:spPr>
          <a:xfrm>
            <a:off x="8174415" y="5283846"/>
            <a:ext cx="7473542" cy="1460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9400">
                <a:solidFill>
                  <a:schemeClr val="accent3">
                    <a:satOff val="-17214"/>
                    <a:lumOff val="-12117"/>
                  </a:schemeClr>
                </a:solidFill>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ROLE OF TEAM MEMBERS…"/>
          <p:cNvSpPr txBox="1"/>
          <p:nvPr>
            <p:ph type="body" idx="1"/>
          </p:nvPr>
        </p:nvSpPr>
        <p:spPr>
          <a:xfrm>
            <a:off x="2985088" y="1765299"/>
            <a:ext cx="18413824" cy="10185401"/>
          </a:xfrm>
          <a:prstGeom prst="rect">
            <a:avLst/>
          </a:prstGeom>
        </p:spPr>
        <p:txBody>
          <a:bodyPr/>
          <a:lstStyle/>
          <a:p>
            <a:pPr marL="0" indent="0">
              <a:buSzTx/>
              <a:buNone/>
              <a:defRPr>
                <a:solidFill>
                  <a:srgbClr val="9A4B41"/>
                </a:solidFill>
              </a:defRPr>
            </a:pPr>
            <a:r>
              <a:t>ROLE OF TEAM MEMBERS</a:t>
            </a:r>
          </a:p>
          <a:p>
            <a:pPr marL="889000" indent="-889000">
              <a:lnSpc>
                <a:spcPct val="120000"/>
              </a:lnSpc>
              <a:buSzPct val="100000"/>
              <a:buAutoNum type="arabicPeriod" startAt="1"/>
            </a:pPr>
            <a:r>
              <a:t>Ann Rose: Solution formation, Data analysis, Model training and testing, UI implementation of the </a:t>
            </a:r>
            <a:r>
              <a:rPr>
                <a:solidFill>
                  <a:srgbClr val="565F5F"/>
                </a:solidFill>
              </a:rPr>
              <a:t>model.</a:t>
            </a:r>
            <a:endParaRPr>
              <a:solidFill>
                <a:srgbClr val="565F5F"/>
              </a:solidFill>
            </a:endParaRPr>
          </a:p>
          <a:p>
            <a:pPr marL="889000" indent="-889000">
              <a:lnSpc>
                <a:spcPct val="120000"/>
              </a:lnSpc>
              <a:buSzPct val="100000"/>
              <a:buAutoNum type="arabicPeriod" startAt="1"/>
            </a:pPr>
            <a:r>
              <a:t>Fathima: Problem analysis and solution formation, Model training methodology, UI design and implementation.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TECHNOLOGIES AND PLATFORMS…"/>
          <p:cNvSpPr txBox="1"/>
          <p:nvPr>
            <p:ph type="body" idx="1"/>
          </p:nvPr>
        </p:nvSpPr>
        <p:spPr>
          <a:prstGeom prst="rect">
            <a:avLst/>
          </a:prstGeom>
        </p:spPr>
        <p:txBody>
          <a:bodyPr/>
          <a:lstStyle/>
          <a:p>
            <a:pPr marL="0" indent="0" defTabSz="718184">
              <a:lnSpc>
                <a:spcPct val="90000"/>
              </a:lnSpc>
              <a:spcBef>
                <a:spcPts val="4400"/>
              </a:spcBef>
              <a:buSzTx/>
              <a:buNone/>
              <a:defRPr sz="4300">
                <a:solidFill>
                  <a:srgbClr val="9A4B41"/>
                </a:solidFill>
              </a:defRPr>
            </a:pPr>
            <a:r>
              <a:t>TECHNOLOGIES AND PLATFORMS</a:t>
            </a:r>
          </a:p>
          <a:p>
            <a:pPr marL="696087" indent="-198881" defTabSz="718184">
              <a:lnSpc>
                <a:spcPct val="108000"/>
              </a:lnSpc>
              <a:spcBef>
                <a:spcPts val="4400"/>
              </a:spcBef>
              <a:buSzPct val="100000"/>
              <a:buChar char="•"/>
              <a:defRPr sz="4300">
                <a:solidFill>
                  <a:srgbClr val="565F5F"/>
                </a:solidFill>
              </a:defRPr>
            </a:pPr>
            <a:r>
              <a:t> Tensorflow</a:t>
            </a:r>
          </a:p>
          <a:p>
            <a:pPr marL="696087" indent="-198881" defTabSz="718184">
              <a:lnSpc>
                <a:spcPct val="108000"/>
              </a:lnSpc>
              <a:spcBef>
                <a:spcPts val="4400"/>
              </a:spcBef>
              <a:buSzPct val="100000"/>
              <a:buChar char="•"/>
              <a:defRPr sz="4300">
                <a:solidFill>
                  <a:srgbClr val="565F5F"/>
                </a:solidFill>
              </a:defRPr>
            </a:pPr>
            <a:r>
              <a:t> Keras</a:t>
            </a:r>
          </a:p>
          <a:p>
            <a:pPr marL="696087" indent="-198881" defTabSz="718184">
              <a:lnSpc>
                <a:spcPct val="108000"/>
              </a:lnSpc>
              <a:spcBef>
                <a:spcPts val="4400"/>
              </a:spcBef>
              <a:buSzPct val="100000"/>
              <a:buChar char="•"/>
              <a:defRPr sz="4300">
                <a:solidFill>
                  <a:srgbClr val="565F5F"/>
                </a:solidFill>
              </a:defRPr>
            </a:pPr>
            <a:r>
              <a:t>Numpy</a:t>
            </a:r>
          </a:p>
          <a:p>
            <a:pPr marL="696087" indent="-198881" defTabSz="718184">
              <a:lnSpc>
                <a:spcPct val="108000"/>
              </a:lnSpc>
              <a:spcBef>
                <a:spcPts val="4400"/>
              </a:spcBef>
              <a:buSzPct val="100000"/>
              <a:buChar char="•"/>
              <a:defRPr sz="4300">
                <a:solidFill>
                  <a:srgbClr val="565F5F"/>
                </a:solidFill>
              </a:defRPr>
            </a:pPr>
            <a:r>
              <a:t>Flask</a:t>
            </a:r>
          </a:p>
          <a:p>
            <a:pPr marL="696087" indent="-198881" defTabSz="718184">
              <a:lnSpc>
                <a:spcPct val="108000"/>
              </a:lnSpc>
              <a:spcBef>
                <a:spcPts val="4400"/>
              </a:spcBef>
              <a:buSzPct val="100000"/>
              <a:buChar char="•"/>
              <a:defRPr sz="4300">
                <a:solidFill>
                  <a:srgbClr val="565F5F"/>
                </a:solidFill>
              </a:defRPr>
            </a:pPr>
            <a:r>
              <a:t> Jupyter Notebook</a:t>
            </a:r>
          </a:p>
          <a:p>
            <a:pPr marL="696087" indent="-198881" defTabSz="718184">
              <a:lnSpc>
                <a:spcPct val="108000"/>
              </a:lnSpc>
              <a:spcBef>
                <a:spcPts val="4400"/>
              </a:spcBef>
              <a:buSzPct val="100000"/>
              <a:buChar char="•"/>
              <a:defRPr sz="4300">
                <a:solidFill>
                  <a:srgbClr val="565F5F"/>
                </a:solidFill>
              </a:defRPr>
            </a:pPr>
            <a:r>
              <a:t> Vscode</a:t>
            </a:r>
          </a:p>
          <a:p>
            <a:pPr marL="696087" indent="-198881" defTabSz="718184">
              <a:lnSpc>
                <a:spcPct val="108000"/>
              </a:lnSpc>
              <a:spcBef>
                <a:spcPts val="4400"/>
              </a:spcBef>
              <a:buSzPct val="100000"/>
              <a:buChar char="•"/>
              <a:defRPr sz="4300">
                <a:solidFill>
                  <a:srgbClr val="565F5F"/>
                </a:solidFill>
              </a:defRPr>
            </a:pPr>
            <a:r>
              <a:t> GitHub</a:t>
            </a:r>
          </a:p>
        </p:txBody>
      </p:sp>
      <p:grpSp>
        <p:nvGrpSpPr>
          <p:cNvPr id="127" name="Unknown.png"/>
          <p:cNvGrpSpPr/>
          <p:nvPr/>
        </p:nvGrpSpPr>
        <p:grpSpPr>
          <a:xfrm>
            <a:off x="13228881" y="2542212"/>
            <a:ext cx="6776079" cy="2456124"/>
            <a:chOff x="0" y="0"/>
            <a:chExt cx="6776078" cy="2456122"/>
          </a:xfrm>
        </p:grpSpPr>
        <p:pic>
          <p:nvPicPr>
            <p:cNvPr id="125" name="Unknown.png" descr="Unknown.png"/>
            <p:cNvPicPr>
              <a:picLocks noChangeAspect="1"/>
            </p:cNvPicPr>
            <p:nvPr/>
          </p:nvPicPr>
          <p:blipFill>
            <a:blip r:embed="rId2">
              <a:extLst/>
            </a:blip>
            <a:stretch>
              <a:fillRect/>
            </a:stretch>
          </p:blipFill>
          <p:spPr>
            <a:xfrm>
              <a:off x="139699" y="139700"/>
              <a:ext cx="6496680" cy="2176723"/>
            </a:xfrm>
            <a:prstGeom prst="rect">
              <a:avLst/>
            </a:prstGeom>
            <a:ln w="12700" cap="flat">
              <a:noFill/>
              <a:miter lim="400000"/>
            </a:ln>
            <a:effectLst/>
          </p:spPr>
        </p:pic>
        <p:pic>
          <p:nvPicPr>
            <p:cNvPr id="126" name="Unknown.png" descr="Unknown.png"/>
            <p:cNvPicPr>
              <a:picLocks noChangeAspect="1"/>
            </p:cNvPicPr>
            <p:nvPr/>
          </p:nvPicPr>
          <p:blipFill>
            <a:blip r:embed="rId3">
              <a:extLst/>
            </a:blip>
            <a:stretch>
              <a:fillRect/>
            </a:stretch>
          </p:blipFill>
          <p:spPr>
            <a:xfrm>
              <a:off x="0" y="0"/>
              <a:ext cx="6776079" cy="2456123"/>
            </a:xfrm>
            <a:prstGeom prst="rect">
              <a:avLst/>
            </a:prstGeom>
            <a:ln w="12700" cap="flat">
              <a:noFill/>
              <a:miter lim="400000"/>
            </a:ln>
            <a:effectLst/>
          </p:spPr>
        </p:pic>
      </p:grpSp>
      <p:grpSp>
        <p:nvGrpSpPr>
          <p:cNvPr id="130" name="Unknown.png"/>
          <p:cNvGrpSpPr/>
          <p:nvPr/>
        </p:nvGrpSpPr>
        <p:grpSpPr>
          <a:xfrm>
            <a:off x="13472444" y="6772596"/>
            <a:ext cx="6663371" cy="2583777"/>
            <a:chOff x="0" y="0"/>
            <a:chExt cx="6663370" cy="2583776"/>
          </a:xfrm>
        </p:grpSpPr>
        <p:pic>
          <p:nvPicPr>
            <p:cNvPr id="128" name="Unknown.png" descr="Unknown.png"/>
            <p:cNvPicPr>
              <a:picLocks noChangeAspect="1"/>
            </p:cNvPicPr>
            <p:nvPr/>
          </p:nvPicPr>
          <p:blipFill>
            <a:blip r:embed="rId4">
              <a:extLst/>
            </a:blip>
            <a:stretch>
              <a:fillRect/>
            </a:stretch>
          </p:blipFill>
          <p:spPr>
            <a:xfrm>
              <a:off x="139700" y="139700"/>
              <a:ext cx="6383972" cy="2304376"/>
            </a:xfrm>
            <a:prstGeom prst="rect">
              <a:avLst/>
            </a:prstGeom>
            <a:ln w="12700" cap="flat">
              <a:noFill/>
              <a:miter lim="400000"/>
            </a:ln>
            <a:effectLst/>
          </p:spPr>
        </p:pic>
        <p:pic>
          <p:nvPicPr>
            <p:cNvPr id="129" name="Unknown.png" descr="Unknown.png"/>
            <p:cNvPicPr>
              <a:picLocks noChangeAspect="1"/>
            </p:cNvPicPr>
            <p:nvPr/>
          </p:nvPicPr>
          <p:blipFill>
            <a:blip r:embed="rId5">
              <a:extLst/>
            </a:blip>
            <a:stretch>
              <a:fillRect/>
            </a:stretch>
          </p:blipFill>
          <p:spPr>
            <a:xfrm>
              <a:off x="0" y="0"/>
              <a:ext cx="6663371" cy="2583777"/>
            </a:xfrm>
            <a:prstGeom prst="rect">
              <a:avLst/>
            </a:prstGeom>
            <a:ln w="12700" cap="flat">
              <a:noFill/>
              <a:miter lim="400000"/>
            </a:ln>
            <a:effectLst/>
          </p:spPr>
        </p:pic>
      </p:grpSp>
      <p:grpSp>
        <p:nvGrpSpPr>
          <p:cNvPr id="133" name="Unknown.png"/>
          <p:cNvGrpSpPr/>
          <p:nvPr/>
        </p:nvGrpSpPr>
        <p:grpSpPr>
          <a:xfrm>
            <a:off x="8084555" y="4725511"/>
            <a:ext cx="5721207" cy="2456124"/>
            <a:chOff x="0" y="0"/>
            <a:chExt cx="5721206" cy="2456122"/>
          </a:xfrm>
        </p:grpSpPr>
        <p:pic>
          <p:nvPicPr>
            <p:cNvPr id="131" name="Unknown.png" descr="Unknown.png"/>
            <p:cNvPicPr>
              <a:picLocks noChangeAspect="1"/>
            </p:cNvPicPr>
            <p:nvPr/>
          </p:nvPicPr>
          <p:blipFill>
            <a:blip r:embed="rId6">
              <a:extLst/>
            </a:blip>
            <a:stretch>
              <a:fillRect/>
            </a:stretch>
          </p:blipFill>
          <p:spPr>
            <a:xfrm>
              <a:off x="139699" y="139700"/>
              <a:ext cx="5441808" cy="2176723"/>
            </a:xfrm>
            <a:prstGeom prst="rect">
              <a:avLst/>
            </a:prstGeom>
            <a:ln w="12700" cap="flat">
              <a:noFill/>
              <a:miter lim="400000"/>
            </a:ln>
            <a:effectLst/>
          </p:spPr>
        </p:pic>
        <p:pic>
          <p:nvPicPr>
            <p:cNvPr id="132" name="Unknown.png" descr="Unknown.png"/>
            <p:cNvPicPr>
              <a:picLocks noChangeAspect="1"/>
            </p:cNvPicPr>
            <p:nvPr/>
          </p:nvPicPr>
          <p:blipFill>
            <a:blip r:embed="rId7">
              <a:extLst/>
            </a:blip>
            <a:stretch>
              <a:fillRect/>
            </a:stretch>
          </p:blipFill>
          <p:spPr>
            <a:xfrm>
              <a:off x="-1" y="0"/>
              <a:ext cx="5721208" cy="2456123"/>
            </a:xfrm>
            <a:prstGeom prst="rect">
              <a:avLst/>
            </a:prstGeom>
            <a:ln w="12700" cap="flat">
              <a:noFill/>
              <a:miter lim="400000"/>
            </a:ln>
            <a:effectLst/>
          </p:spPr>
        </p:pic>
      </p:grpSp>
      <p:pic>
        <p:nvPicPr>
          <p:cNvPr id="134" name="Unknown.jpeg" descr="Unknown.jpeg"/>
          <p:cNvPicPr>
            <a:picLocks noChangeAspect="1"/>
          </p:cNvPicPr>
          <p:nvPr/>
        </p:nvPicPr>
        <p:blipFill>
          <a:blip r:embed="rId8">
            <a:extLst/>
          </a:blip>
          <a:stretch>
            <a:fillRect/>
          </a:stretch>
        </p:blipFill>
        <p:spPr>
          <a:xfrm>
            <a:off x="10763250" y="7053160"/>
            <a:ext cx="2857501" cy="2857502"/>
          </a:xfrm>
          <a:prstGeom prst="rect">
            <a:avLst/>
          </a:prstGeom>
          <a:ln w="12700">
            <a:miter lim="400000"/>
          </a:ln>
        </p:spPr>
      </p:pic>
      <p:grpSp>
        <p:nvGrpSpPr>
          <p:cNvPr id="137" name="Unknown.jpeg"/>
          <p:cNvGrpSpPr/>
          <p:nvPr/>
        </p:nvGrpSpPr>
        <p:grpSpPr>
          <a:xfrm>
            <a:off x="18194092" y="4661686"/>
            <a:ext cx="4394356" cy="2583776"/>
            <a:chOff x="0" y="0"/>
            <a:chExt cx="4394354" cy="2583775"/>
          </a:xfrm>
        </p:grpSpPr>
        <p:pic>
          <p:nvPicPr>
            <p:cNvPr id="135" name="Unknown.jpeg" descr="Unknown.jpeg"/>
            <p:cNvPicPr>
              <a:picLocks noChangeAspect="1"/>
            </p:cNvPicPr>
            <p:nvPr/>
          </p:nvPicPr>
          <p:blipFill>
            <a:blip r:embed="rId9">
              <a:extLst/>
            </a:blip>
            <a:stretch>
              <a:fillRect/>
            </a:stretch>
          </p:blipFill>
          <p:spPr>
            <a:xfrm>
              <a:off x="139700" y="139700"/>
              <a:ext cx="4114955" cy="2304375"/>
            </a:xfrm>
            <a:prstGeom prst="rect">
              <a:avLst/>
            </a:prstGeom>
            <a:ln w="12700" cap="flat">
              <a:noFill/>
              <a:miter lim="400000"/>
            </a:ln>
            <a:effectLst/>
          </p:spPr>
        </p:pic>
        <p:pic>
          <p:nvPicPr>
            <p:cNvPr id="136" name="Unknown.jpeg" descr="Unknown.jpeg"/>
            <p:cNvPicPr>
              <a:picLocks noChangeAspect="1"/>
            </p:cNvPicPr>
            <p:nvPr/>
          </p:nvPicPr>
          <p:blipFill>
            <a:blip r:embed="rId10">
              <a:extLst/>
            </a:blip>
            <a:stretch>
              <a:fillRect/>
            </a:stretch>
          </p:blipFill>
          <p:spPr>
            <a:xfrm>
              <a:off x="0" y="0"/>
              <a:ext cx="4394355" cy="2583776"/>
            </a:xfrm>
            <a:prstGeom prst="rect">
              <a:avLst/>
            </a:prstGeom>
            <a:ln w="12700" cap="flat">
              <a:noFill/>
              <a:miter lim="400000"/>
            </a:ln>
            <a:effectLst/>
          </p:spPr>
        </p:pic>
      </p:grpSp>
      <p:pic>
        <p:nvPicPr>
          <p:cNvPr id="138" name="Unknown.png" descr="Unknown.png"/>
          <p:cNvPicPr>
            <a:picLocks noChangeAspect="1"/>
          </p:cNvPicPr>
          <p:nvPr/>
        </p:nvPicPr>
        <p:blipFill>
          <a:blip r:embed="rId11">
            <a:extLst/>
          </a:blip>
          <a:stretch>
            <a:fillRect/>
          </a:stretch>
        </p:blipFill>
        <p:spPr>
          <a:xfrm>
            <a:off x="13269586" y="4715712"/>
            <a:ext cx="4998449" cy="247572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OLUTION ARCHITECTURE…"/>
          <p:cNvSpPr txBox="1"/>
          <p:nvPr>
            <p:ph type="body" idx="1"/>
          </p:nvPr>
        </p:nvSpPr>
        <p:spPr>
          <a:xfrm>
            <a:off x="1473199" y="1531288"/>
            <a:ext cx="21437602" cy="10185401"/>
          </a:xfrm>
          <a:prstGeom prst="rect">
            <a:avLst/>
          </a:prstGeom>
        </p:spPr>
        <p:txBody>
          <a:bodyPr/>
          <a:lstStyle/>
          <a:p>
            <a:pPr marL="0" indent="0" defTabSz="775969">
              <a:lnSpc>
                <a:spcPct val="90000"/>
              </a:lnSpc>
              <a:spcBef>
                <a:spcPts val="4700"/>
              </a:spcBef>
              <a:buSzTx/>
              <a:buNone/>
              <a:defRPr sz="4700">
                <a:solidFill>
                  <a:srgbClr val="9A4B41"/>
                </a:solidFill>
              </a:defRPr>
            </a:pPr>
            <a:r>
              <a:t>SOLUTION ARCHITECTURE</a:t>
            </a:r>
          </a:p>
          <a:p>
            <a:pPr marL="537209" indent="-537209" defTabSz="775969">
              <a:lnSpc>
                <a:spcPct val="90000"/>
              </a:lnSpc>
              <a:spcBef>
                <a:spcPts val="4700"/>
              </a:spcBef>
              <a:buSzPct val="100000"/>
              <a:buChar char="•"/>
              <a:defRPr sz="4700">
                <a:solidFill>
                  <a:srgbClr val="565F5F"/>
                </a:solidFill>
              </a:defRPr>
            </a:pPr>
            <a:r>
              <a:t>Data preprocessing</a:t>
            </a:r>
          </a:p>
          <a:p>
            <a:pPr marL="537209" indent="-537209" defTabSz="775969">
              <a:lnSpc>
                <a:spcPct val="90000"/>
              </a:lnSpc>
              <a:spcBef>
                <a:spcPts val="4700"/>
              </a:spcBef>
              <a:buSzPct val="100000"/>
              <a:buChar char="•"/>
              <a:defRPr sz="4700">
                <a:solidFill>
                  <a:srgbClr val="565F5F"/>
                </a:solidFill>
              </a:defRPr>
            </a:pPr>
            <a:r>
              <a:t>Learning the data</a:t>
            </a:r>
          </a:p>
          <a:p>
            <a:pPr marL="537209" indent="-537209" defTabSz="775969">
              <a:lnSpc>
                <a:spcPct val="90000"/>
              </a:lnSpc>
              <a:spcBef>
                <a:spcPts val="4700"/>
              </a:spcBef>
              <a:buSzPct val="100000"/>
              <a:buChar char="•"/>
              <a:defRPr sz="4700">
                <a:solidFill>
                  <a:srgbClr val="565F5F"/>
                </a:solidFill>
              </a:defRPr>
            </a:pPr>
            <a:r>
              <a:t>Optimising data: The data had to be vectorized so that each unique character would be represented by an integer index for ease of prediction.</a:t>
            </a:r>
          </a:p>
          <a:p>
            <a:pPr marL="537209" indent="-537209" defTabSz="775969">
              <a:lnSpc>
                <a:spcPct val="90000"/>
              </a:lnSpc>
              <a:spcBef>
                <a:spcPts val="4700"/>
              </a:spcBef>
              <a:buSzPct val="100000"/>
              <a:buChar char="•"/>
              <a:defRPr sz="4700">
                <a:solidFill>
                  <a:srgbClr val="565F5F"/>
                </a:solidFill>
              </a:defRPr>
            </a:pPr>
            <a:r>
              <a:t>Choosing Model: For the best results, a LSTM model was found as most suitable. </a:t>
            </a:r>
          </a:p>
          <a:p>
            <a:pPr marL="537209" indent="-537209" defTabSz="775969">
              <a:lnSpc>
                <a:spcPct val="90000"/>
              </a:lnSpc>
              <a:spcBef>
                <a:spcPts val="4700"/>
              </a:spcBef>
              <a:buSzPct val="100000"/>
              <a:buChar char="•"/>
              <a:defRPr sz="4700">
                <a:solidFill>
                  <a:srgbClr val="565F5F"/>
                </a:solidFill>
              </a:defRPr>
            </a:pPr>
            <a:r>
              <a:t>Training the model: the model was trained considering the probabilities of each character in the list of possible characters and reweighting the probabilities.</a:t>
            </a:r>
          </a:p>
          <a:p>
            <a:pPr lvl="3" marL="0" indent="0" defTabSz="775969">
              <a:lnSpc>
                <a:spcPct val="90000"/>
              </a:lnSpc>
              <a:spcBef>
                <a:spcPts val="4700"/>
              </a:spcBef>
              <a:buSzTx/>
              <a:buNone/>
              <a:defRPr sz="4700">
                <a:solidFill>
                  <a:srgbClr val="565F5F"/>
                </a:solidFill>
              </a:defRPr>
            </a:pPr>
            <a:r>
              <a: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he trained model is saved in-order for simpler prediction process.…"/>
          <p:cNvSpPr txBox="1"/>
          <p:nvPr>
            <p:ph type="body" idx="1"/>
          </p:nvPr>
        </p:nvSpPr>
        <p:spPr>
          <a:prstGeom prst="rect">
            <a:avLst/>
          </a:prstGeom>
        </p:spPr>
        <p:txBody>
          <a:bodyPr/>
          <a:lstStyle/>
          <a:p>
            <a:pPr marL="228600" indent="-228600">
              <a:buSzPct val="100000"/>
              <a:buChar char="•"/>
            </a:pPr>
            <a:r>
              <a:t> The trained model is saved in-order for simpler prediction process.</a:t>
            </a:r>
          </a:p>
          <a:p>
            <a:pPr marL="228600" indent="-228600">
              <a:buSzPct val="100000"/>
              <a:buChar char="•"/>
            </a:pPr>
            <a:r>
              <a:t> Prediction: A random seed text from the training set is chosen and fed into the model. The next character is predicted based on the probability of each character and the temperature given.( Higher temp means random character, lower temp means more deterministic)</a:t>
            </a:r>
          </a:p>
          <a:p>
            <a:pPr marL="228600" indent="-228600">
              <a:buSzPct val="100000"/>
              <a:buChar char="•"/>
            </a:pPr>
            <a:r>
              <a:t>UI: The saved model is integrated with the UI using flask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DATA PROCESSING…"/>
          <p:cNvSpPr txBox="1"/>
          <p:nvPr>
            <p:ph type="body" idx="1"/>
          </p:nvPr>
        </p:nvSpPr>
        <p:spPr>
          <a:prstGeom prst="rect">
            <a:avLst/>
          </a:prstGeom>
        </p:spPr>
        <p:txBody>
          <a:bodyPr/>
          <a:lstStyle/>
          <a:p>
            <a:pPr marL="0" indent="0">
              <a:buSzTx/>
              <a:buNone/>
              <a:defRPr>
                <a:solidFill>
                  <a:srgbClr val="9A4B41"/>
                </a:solidFill>
              </a:defRPr>
            </a:pPr>
            <a:r>
              <a:t>DATA PROCESSING</a:t>
            </a:r>
          </a:p>
          <a:p>
            <a:pPr>
              <a:buSzPct val="100000"/>
              <a:buChar char="•"/>
              <a:defRPr>
                <a:solidFill>
                  <a:srgbClr val="565F5F"/>
                </a:solidFill>
              </a:defRPr>
            </a:pPr>
            <a:r>
              <a:t>As the first step, the data was organised into different sonnets</a:t>
            </a:r>
          </a:p>
          <a:p>
            <a:pPr>
              <a:buSzPct val="100000"/>
              <a:buChar char="•"/>
              <a:defRPr>
                <a:solidFill>
                  <a:srgbClr val="565F5F"/>
                </a:solidFill>
              </a:defRPr>
            </a:pPr>
            <a:r>
              <a:t>Details regarding data had to be learned and visualised:</a:t>
            </a:r>
          </a:p>
          <a:p>
            <a:pPr lvl="3">
              <a:buSzPct val="100000"/>
              <a:buChar char="•"/>
              <a:defRPr>
                <a:solidFill>
                  <a:srgbClr val="565F5F"/>
                </a:solidFill>
              </a:defRPr>
            </a:pPr>
            <a:r>
              <a:t>No. Of sonnets</a:t>
            </a:r>
          </a:p>
          <a:p>
            <a:pPr lvl="3">
              <a:buSzPct val="100000"/>
              <a:buChar char="•"/>
              <a:defRPr>
                <a:solidFill>
                  <a:srgbClr val="565F5F"/>
                </a:solidFill>
              </a:defRPr>
            </a:pPr>
            <a:r>
              <a:t>Character length of each sonnet</a:t>
            </a:r>
          </a:p>
          <a:p>
            <a:pPr lvl="3">
              <a:buSzPct val="100000"/>
              <a:buChar char="•"/>
              <a:defRPr>
                <a:solidFill>
                  <a:srgbClr val="565F5F"/>
                </a:solidFill>
              </a:defRPr>
            </a:pPr>
            <a:r>
              <a:t>Character length of each line, etc.</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RNN-unrolled.png" descr="RNN-unrolled.png"/>
          <p:cNvPicPr>
            <a:picLocks noChangeAspect="1"/>
          </p:cNvPicPr>
          <p:nvPr/>
        </p:nvPicPr>
        <p:blipFill>
          <a:blip r:embed="rId2">
            <a:extLst/>
          </a:blip>
          <a:stretch>
            <a:fillRect/>
          </a:stretch>
        </p:blipFill>
        <p:spPr>
          <a:xfrm>
            <a:off x="2414696" y="4205401"/>
            <a:ext cx="20191088" cy="5305198"/>
          </a:xfrm>
          <a:prstGeom prst="rect">
            <a:avLst/>
          </a:prstGeom>
          <a:ln w="12700">
            <a:miter lim="400000"/>
          </a:ln>
        </p:spPr>
      </p:pic>
      <p:sp>
        <p:nvSpPr>
          <p:cNvPr id="147" name="Recurrent Neural Networks(RNN)"/>
          <p:cNvSpPr txBox="1"/>
          <p:nvPr/>
        </p:nvSpPr>
        <p:spPr>
          <a:xfrm>
            <a:off x="16272476" y="10094013"/>
            <a:ext cx="728380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atin typeface="Hoefler Text"/>
                <a:ea typeface="Hoefler Text"/>
                <a:cs typeface="Hoefler Text"/>
                <a:sym typeface="Hoefler Text"/>
              </a:defRPr>
            </a:lvl1pPr>
          </a:lstStyle>
          <a:p>
            <a:pPr/>
            <a:r>
              <a:t>Recurrent Neural Networks(RNN)</a:t>
            </a:r>
          </a:p>
        </p:txBody>
      </p:sp>
      <p:sp>
        <p:nvSpPr>
          <p:cNvPr id="148" name="MODEL TRAINING"/>
          <p:cNvSpPr txBox="1"/>
          <p:nvPr/>
        </p:nvSpPr>
        <p:spPr>
          <a:xfrm>
            <a:off x="1591720" y="1641621"/>
            <a:ext cx="6270626"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9A4B41"/>
                </a:solidFill>
                <a:latin typeface="Hoefler Text"/>
                <a:ea typeface="Hoefler Text"/>
                <a:cs typeface="Hoefler Text"/>
                <a:sym typeface="Hoefler Text"/>
              </a:defRPr>
            </a:lvl1pPr>
          </a:lstStyle>
          <a:p>
            <a:pPr/>
            <a:r>
              <a:t>MODEL TRAINING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Image" descr="Image"/>
          <p:cNvPicPr>
            <a:picLocks noChangeAspect="1"/>
          </p:cNvPicPr>
          <p:nvPr/>
        </p:nvPicPr>
        <p:blipFill>
          <a:blip r:embed="rId2">
            <a:extLst/>
          </a:blip>
          <a:stretch>
            <a:fillRect/>
          </a:stretch>
        </p:blipFill>
        <p:spPr>
          <a:xfrm>
            <a:off x="1281676" y="1428559"/>
            <a:ext cx="13042384" cy="9779504"/>
          </a:xfrm>
          <a:prstGeom prst="rect">
            <a:avLst/>
          </a:prstGeom>
          <a:ln w="12700">
            <a:miter lim="400000"/>
          </a:ln>
        </p:spPr>
      </p:pic>
      <p:sp>
        <p:nvSpPr>
          <p:cNvPr id="151" name="LSTM model is used to train the data."/>
          <p:cNvSpPr txBox="1"/>
          <p:nvPr/>
        </p:nvSpPr>
        <p:spPr>
          <a:xfrm>
            <a:off x="15081170" y="1673011"/>
            <a:ext cx="6876472" cy="144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71500" indent="-571500" algn="l">
              <a:spcBef>
                <a:spcPts val="5100"/>
              </a:spcBef>
              <a:buSzPct val="100000"/>
              <a:buChar char="•"/>
              <a:defRPr sz="4400">
                <a:latin typeface="Hoefler Text"/>
                <a:ea typeface="Hoefler Text"/>
                <a:cs typeface="Hoefler Text"/>
                <a:sym typeface="Hoefler Text"/>
              </a:defRPr>
            </a:lvl1pPr>
          </a:lstStyle>
          <a:p>
            <a:pPr/>
            <a:r>
              <a:t>LSTM model is used to train the data.</a:t>
            </a:r>
          </a:p>
        </p:txBody>
      </p:sp>
      <p:sp>
        <p:nvSpPr>
          <p:cNvPr id="152" name="A vector of sequences(each line) and targets is created which contains all the possible characters for the next character.…"/>
          <p:cNvSpPr txBox="1"/>
          <p:nvPr/>
        </p:nvSpPr>
        <p:spPr>
          <a:xfrm>
            <a:off x="14881869" y="3715212"/>
            <a:ext cx="9236108" cy="4787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1500" indent="-571500" algn="l">
              <a:spcBef>
                <a:spcPts val="5100"/>
              </a:spcBef>
              <a:buSzPct val="100000"/>
              <a:buChar char="•"/>
              <a:defRPr sz="4400">
                <a:latin typeface="Hoefler Text"/>
                <a:ea typeface="Hoefler Text"/>
                <a:cs typeface="Hoefler Text"/>
                <a:sym typeface="Hoefler Text"/>
              </a:defRPr>
            </a:pPr>
            <a:r>
              <a:t>A vector of sequences(each line) and targets is created which contains all the possible characters for the next character.</a:t>
            </a:r>
          </a:p>
          <a:p>
            <a:pPr marL="571500" indent="-571500" algn="l">
              <a:spcBef>
                <a:spcPts val="5100"/>
              </a:spcBef>
              <a:buSzPct val="100000"/>
              <a:buChar char="•"/>
              <a:defRPr sz="4400">
                <a:latin typeface="Hoefler Text"/>
                <a:ea typeface="Hoefler Text"/>
                <a:cs typeface="Hoefler Text"/>
                <a:sym typeface="Hoefler Text"/>
              </a:defRPr>
            </a:pPr>
            <a:r>
              <a:t>A set of unique character is taken from the data.</a:t>
            </a:r>
          </a:p>
        </p:txBody>
      </p:sp>
      <p:sp>
        <p:nvSpPr>
          <p:cNvPr id="153" name="Long Short Term Memory"/>
          <p:cNvSpPr txBox="1"/>
          <p:nvPr/>
        </p:nvSpPr>
        <p:spPr>
          <a:xfrm>
            <a:off x="1267410" y="11223265"/>
            <a:ext cx="406430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atin typeface="Hoefler Text"/>
                <a:ea typeface="Hoefler Text"/>
                <a:cs typeface="Hoefler Text"/>
                <a:sym typeface="Hoefler Text"/>
              </a:defRPr>
            </a:lvl1pPr>
          </a:lstStyle>
          <a:p>
            <a:pPr/>
            <a:r>
              <a:t>Long Short Term Memory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LSTM generates probabilities for each character…"/>
          <p:cNvSpPr txBox="1"/>
          <p:nvPr>
            <p:ph type="body" idx="1"/>
          </p:nvPr>
        </p:nvSpPr>
        <p:spPr>
          <a:xfrm>
            <a:off x="1473200" y="1180271"/>
            <a:ext cx="21437602" cy="10185401"/>
          </a:xfrm>
          <a:prstGeom prst="rect">
            <a:avLst/>
          </a:prstGeom>
        </p:spPr>
        <p:txBody>
          <a:bodyPr/>
          <a:lstStyle/>
          <a:p>
            <a:pPr marL="228600" indent="-228600">
              <a:buSzPct val="100000"/>
              <a:buChar char="•"/>
            </a:pPr>
            <a:r>
              <a:t> LSTM generates probabilities for each character</a:t>
            </a:r>
          </a:p>
          <a:p>
            <a:pPr marL="228600" indent="-228600">
              <a:buSzPct val="100000"/>
              <a:buChar char="•"/>
            </a:pPr>
            <a:r>
              <a:t> Based on the probability value for each character, the LSTM chooses the best match for the next character by considering the previous characters.</a:t>
            </a:r>
          </a:p>
          <a:p>
            <a:pPr marL="228600" indent="-228600">
              <a:buSzPct val="100000"/>
              <a:buChar char="•"/>
            </a:pPr>
            <a:r>
              <a:t> LSTM’s have 4 neural network layers making it the most suitable.</a:t>
            </a:r>
          </a:p>
          <a:p>
            <a:pPr marL="228600" indent="-228600">
              <a:buSzPct val="100000"/>
              <a:buChar char="•"/>
            </a:pPr>
            <a:r>
              <a:t>Each cell in the LSTM carries the relevant data needed for the prediction to the next stage.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Harmony">
  <a:themeElements>
    <a:clrScheme name="Harmony">
      <a:dk1>
        <a:srgbClr val="5E5E5E"/>
      </a:dk1>
      <a:lt1>
        <a:srgbClr val="FFFFFF"/>
      </a:lt1>
      <a:dk2>
        <a:srgbClr val="A7A7A7"/>
      </a:dk2>
      <a:lt2>
        <a:srgbClr val="535353"/>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Helvetica"/>
        <a:ea typeface="Helvetica"/>
        <a:cs typeface="Helvetica"/>
      </a:majorFont>
      <a:minorFont>
        <a:latin typeface="Helvetica Neue"/>
        <a:ea typeface="Helvetica Neue"/>
        <a:cs typeface="Helvetica Neu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E003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Harmony">
  <a:themeElements>
    <a:clrScheme name="Harmony">
      <a:dk1>
        <a:srgbClr val="000000"/>
      </a:dk1>
      <a:lt1>
        <a:srgbClr val="FFFFFF"/>
      </a:lt1>
      <a:dk2>
        <a:srgbClr val="A7A7A7"/>
      </a:dk2>
      <a:lt2>
        <a:srgbClr val="535353"/>
      </a:lt2>
      <a:accent1>
        <a:srgbClr val="87AEC1"/>
      </a:accent1>
      <a:accent2>
        <a:srgbClr val="D6BB9E"/>
      </a:accent2>
      <a:accent3>
        <a:srgbClr val="CC7A69"/>
      </a:accent3>
      <a:accent4>
        <a:srgbClr val="EAAB5C"/>
      </a:accent4>
      <a:accent5>
        <a:srgbClr val="98C8C6"/>
      </a:accent5>
      <a:accent6>
        <a:srgbClr val="C3CD8B"/>
      </a:accent6>
      <a:hlink>
        <a:srgbClr val="0000FF"/>
      </a:hlink>
      <a:folHlink>
        <a:srgbClr val="FF00FF"/>
      </a:folHlink>
    </a:clrScheme>
    <a:fontScheme name="Harmony">
      <a:majorFont>
        <a:latin typeface="Helvetica"/>
        <a:ea typeface="Helvetica"/>
        <a:cs typeface="Helvetica"/>
      </a:majorFont>
      <a:minorFont>
        <a:latin typeface="Helvetica Neue"/>
        <a:ea typeface="Helvetica Neue"/>
        <a:cs typeface="Helvetica Neue"/>
      </a:minorFont>
    </a:fontScheme>
    <a:fmtScheme name="Harmon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E0033"/>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E5E5E"/>
            </a:solidFill>
            <a:effectLst/>
            <a:uFillTx/>
            <a:latin typeface="Baskerville"/>
            <a:ea typeface="Baskerville"/>
            <a:cs typeface="Baskerville"/>
            <a:sym typeface="Baskervil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